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32" r:id="rId47"/>
    <p:sldId id="305" r:id="rId48"/>
    <p:sldId id="306" r:id="rId49"/>
    <p:sldId id="307" r:id="rId50"/>
    <p:sldId id="326" r:id="rId51"/>
    <p:sldId id="308" r:id="rId52"/>
    <p:sldId id="309" r:id="rId53"/>
    <p:sldId id="310" r:id="rId54"/>
    <p:sldId id="311" r:id="rId55"/>
    <p:sldId id="277" r:id="rId56"/>
    <p:sldId id="314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Cabin" panose="020B08030502020200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5.emf"/><Relationship Id="rId4" Type="http://schemas.openxmlformats.org/officeDocument/2006/relationships/image" Target="../media/image52.png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</a:t>
            </a:r>
            <a:r>
              <a:rPr lang="en-US" dirty="0" smtClean="0"/>
              <a:t>becomes evident at </a:t>
            </a:r>
            <a:r>
              <a:rPr lang="en-US" dirty="0" smtClean="0"/>
              <a:t>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Dexamethasone appears to act sooner (cue pre-treatment experiments).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targets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170" y="365126"/>
            <a:ext cx="8406021" cy="1325563"/>
          </a:xfrm>
        </p:spPr>
        <p:txBody>
          <a:bodyPr/>
          <a:lstStyle/>
          <a:p>
            <a:r>
              <a:rPr lang="en-US" dirty="0" smtClean="0"/>
              <a:t>Targets for testosterone alleviation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 rot="494582">
            <a:off x="1461374" y="2835868"/>
            <a:ext cx="2633549" cy="284164"/>
            <a:chOff x="2713703" y="3033737"/>
            <a:chExt cx="1615051" cy="28416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71" y="2097157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Foxo signaling, mediated by IGF-I and  / or REDD1.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</a:t>
            </a:r>
            <a:r>
              <a:rPr lang="en-US" dirty="0" smtClean="0"/>
              <a:t>vitro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</a:t>
            </a:r>
            <a:r>
              <a:rPr lang="en-US" sz="2800" dirty="0" smtClean="0"/>
              <a:t>induction, LC3 accumulation </a:t>
            </a:r>
            <a:r>
              <a:rPr lang="en-US" sz="2800" dirty="0" smtClean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</a:t>
            </a:r>
            <a:r>
              <a:rPr lang="en-US" sz="2800" dirty="0" smtClean="0"/>
              <a:t>myotubes </a:t>
            </a:r>
            <a:r>
              <a:rPr lang="en-US" sz="2800" dirty="0" smtClean="0"/>
              <a:t>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</a:t>
            </a:r>
            <a:r>
              <a:rPr lang="en-US" sz="2800" dirty="0" smtClean="0"/>
              <a:t>studies discuss effect of the glucocorticoids or combination on differentiating cells.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</a:t>
            </a:r>
            <a:r>
              <a:rPr lang="en-US" dirty="0" smtClean="0"/>
              <a:t>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</a:t>
            </a:r>
            <a:r>
              <a:rPr lang="en-US" dirty="0" smtClean="0"/>
              <a:t>exhibits paradoxical, late </a:t>
            </a:r>
            <a:r>
              <a:rPr lang="en-US" dirty="0" smtClean="0"/>
              <a:t>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" y="365126"/>
            <a:ext cx="9024730" cy="1325563"/>
          </a:xfrm>
        </p:spPr>
        <p:txBody>
          <a:bodyPr/>
          <a:lstStyle/>
          <a:p>
            <a:r>
              <a:rPr lang="en-US" dirty="0" smtClean="0"/>
              <a:t>Assaying protein </a:t>
            </a:r>
            <a:r>
              <a:rPr lang="en-US" dirty="0" smtClean="0"/>
              <a:t>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183"/>
            <a:ext cx="7886700" cy="1325563"/>
          </a:xfrm>
        </p:spPr>
        <p:txBody>
          <a:bodyPr/>
          <a:lstStyle/>
          <a:p>
            <a:r>
              <a:rPr lang="en-US" dirty="0" smtClean="0"/>
              <a:t>Protein </a:t>
            </a:r>
            <a:r>
              <a:rPr lang="en-US" dirty="0" smtClean="0"/>
              <a:t>degradation correlates with phenotype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224"/>
            <a:ext cx="7886700" cy="1325563"/>
          </a:xfrm>
        </p:spPr>
        <p:txBody>
          <a:bodyPr/>
          <a:lstStyle/>
          <a:p>
            <a:r>
              <a:rPr lang="en-US" dirty="0" smtClean="0"/>
              <a:t>Proteasome is responsible for bulk digestion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</a:t>
            </a:r>
            <a:r>
              <a:rPr lang="en-US" sz="1400" dirty="0" smtClean="0"/>
              <a:t>MG132.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chloroquine.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5178</TotalTime>
  <Words>2135</Words>
  <Application>Microsoft Office PowerPoint</Application>
  <PresentationFormat>On-screen Show (4:3)</PresentationFormat>
  <Paragraphs>573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Segoe UI</vt:lpstr>
      <vt:lpstr>Cabin</vt:lpstr>
      <vt:lpstr>Arial</vt:lpstr>
      <vt:lpstr>FreeSans</vt:lpstr>
      <vt:lpstr>Times New Roman</vt:lpstr>
      <vt:lpstr>Droid Sans Fallback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becomes evident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Targets for testosterone alleviation</vt:lpstr>
      <vt:lpstr>Foxo as mediators of testosterone</vt:lpstr>
      <vt:lpstr>Insulin / IGF-I could be the Foxo-overruling factor</vt:lpstr>
      <vt:lpstr>One more path towards Akt desensitization</vt:lpstr>
      <vt:lpstr>Third hypothesis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Previous in vitro models</vt:lpstr>
      <vt:lpstr>Dexa  is anabolic, pro-proliferative for the undifferentiated muscle cells</vt:lpstr>
      <vt:lpstr>Novel computer-assisted analysis</vt:lpstr>
      <vt:lpstr>Cell diameter is rescued by testosterone co-administration</vt:lpstr>
      <vt:lpstr>Total protein content is restored by testosterone co-administration</vt:lpstr>
      <vt:lpstr>First hypothesis</vt:lpstr>
      <vt:lpstr>Assaying protein synthesis in vitro</vt:lpstr>
      <vt:lpstr>Protein synthesis exhibits paradoxical, late increase</vt:lpstr>
      <vt:lpstr>Assaying protein degradation in vitro</vt:lpstr>
      <vt:lpstr>Protein degradation correlates with phenotype</vt:lpstr>
      <vt:lpstr>Second hypothesis</vt:lpstr>
      <vt:lpstr>Inhibitor tests in vitro</vt:lpstr>
      <vt:lpstr>Proteasome is responsible for bulk digestion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230</cp:revision>
  <dcterms:created xsi:type="dcterms:W3CDTF">2015-07-04T16:17:21Z</dcterms:created>
  <dcterms:modified xsi:type="dcterms:W3CDTF">2015-07-11T06:34:35Z</dcterms:modified>
</cp:coreProperties>
</file>